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39709"/>
              </p:ext>
            </p:extLst>
          </p:nvPr>
        </p:nvGraphicFramePr>
        <p:xfrm>
          <a:off x="755576" y="692696"/>
          <a:ext cx="7560840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56166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Консультация: </a:t>
                      </a:r>
                    </a:p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«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Организация</a:t>
                      </a:r>
                      <a:r>
                        <a:rPr lang="ru-RU" sz="36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работы по правилам дорожного движения в разных возрастных группах». </a:t>
                      </a:r>
                    </a:p>
                    <a:p>
                      <a:pPr algn="ctr"/>
                      <a:endParaRPr lang="ru-RU" sz="2800" baseline="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  <a:p>
                      <a:pPr algn="ctr"/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Подготовила: воспитатель </a:t>
                      </a:r>
                      <a:r>
                        <a:rPr lang="ru-RU" sz="2800" baseline="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Москалёва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С.С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2800" baseline="0" dirty="0" smtClean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421086" cy="24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0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75608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Важные требования к оформлению уголка </a:t>
            </a:r>
            <a:r>
              <a:rPr lang="ru-RU" sz="20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ПДД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согласно ФГОС).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При создании любой развивающей зоны в группе, включая центр ПДД, воспитатель должен руководствоваться требованиями 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ФГОС: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1.Оборудование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уголка должно соответствовать потребностям данного дошкольного возраста. 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2.Материал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в центре ПДД следует располагать в свободном доступе детей, ведь эта зона создана для их самостоятельной деятельности. В любой момент ребёнок может взять понравившуюся ему машинку или игру.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3.Эстетичность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оформления уголка. В Уголке ПДД должны присутствовать подходящие игровые персонажи, творческие работы воспитанников на данную тему.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67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5608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4. Многофункциональность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зоны. Игровая среда должна легко видоизменяться в зависимости от обучающей ситуации. Уголок ПДД по ходу детской деятельности можно объединять с другими зонами, например, совместить сюжетно-ролевую игру «Скорая помощь» и «Работа инспектора ПДД»: случилась авария и пострадали люди, которым оказывают помощь врачи. Другой вариант — водитель заехал на заправку, там платит за бензин и покупает себе еду или пьёт кофе за столиком (совмещение с игрой «Магазин» или «Кафе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»).</a:t>
            </a:r>
            <a:endParaRPr lang="ru-RU" sz="20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5. 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Вариативность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уголка. Желательно  регулярно обновлять оборудование в центре ПДД (игрушечные автомобили, дидактические игры, художественную литературу), а также можно менять элементы оформления (вывешивает новый детский рисунок на тему дорожного движения, иллюстрацию по ПДД).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mbria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149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34892"/>
              </p:ext>
            </p:extLst>
          </p:nvPr>
        </p:nvGraphicFramePr>
        <p:xfrm>
          <a:off x="1115616" y="1052736"/>
          <a:ext cx="6696744" cy="10252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96744"/>
              </a:tblGrid>
              <a:tr h="1025236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Спасибо за внимание!</a:t>
                      </a:r>
                      <a:endParaRPr lang="ru-RU" sz="4000" b="1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19431"/>
            <a:ext cx="4644008" cy="4018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012"/>
            <a:ext cx="3708412" cy="3487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5060" y="687170"/>
            <a:ext cx="7416824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Для ее достижения необходимо решить несколько задач: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создавать условия для сознательного изучения детьми Правил дорожного движения;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развивать у детей умение ориентироваться в различной обстановке;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вырабатывать у дошкольников привычку правильно вести себя на дорогах;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воспитывать в детях грамотных пешеходов.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63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DIK\Света\к консультации по пдд\P00114-182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6605" y="1634474"/>
            <a:ext cx="3015825" cy="4021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451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Формы работы по формированию ПДД: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•	Игры (ролевые, дидактические, подвижные);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•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Чтение художественной литературы;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•	Праздники, развлечения;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•	Целевые прогулки;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•	Экскурсии;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•	Беседы;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•	Наблюдения.</a:t>
            </a:r>
          </a:p>
        </p:txBody>
      </p:sp>
      <p:pic>
        <p:nvPicPr>
          <p:cNvPr id="4099" name="Picture 3" descr="C:\Users\SADIK\Света\к консультации по пдд\P00114-182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7" y="3483010"/>
            <a:ext cx="3361675" cy="252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19"/>
            <a:ext cx="770485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1-я группа раннего возраста: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</a:t>
            </a:r>
            <a:endParaRPr lang="ru-RU" dirty="0" smtClean="0">
              <a:solidFill>
                <a:srgbClr val="002060"/>
              </a:solidFill>
              <a:latin typeface="Cambr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этом возрасте детей учат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различать цвета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. В связи с этим, происходит первое знакомство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со светофором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. Закрепляется привычка осматриваться перед выходом на проезжую часть. И Уголок ПДД, соответственно, наполняется: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-Комплект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грузовых и легковых машинок, игрушечный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общественный транспорт 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-Картинки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, изображающие виды транспорта.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-Цветные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круги, обозначающие сигналы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светофора.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Атрибуты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для организации сюжетно-ролевой игры «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Шофёры: рули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, шапочки и жилеты с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эмблемами, нагрудные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значки.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-Дидактические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игры: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соответствие размера или цвета машины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и гаража,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пазлы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из четырёх элементов с изображением транспорта, деревянные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пазлы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-вкладыши.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5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503" y="1052736"/>
            <a:ext cx="748883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Во 2-й группе раннего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-Картины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 изображением улиц и дорог с движущимися по ним транспортными средствами.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-Наборы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различного вида транспортных средств, крупного и среднего размера.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-Картины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 изображением различного вида транспортных 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средств (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 сидящими в них 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водителями).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-Атрибуты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к сюжетно-ролевой игре «Транспорт» (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рули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, шапочки разных видов транспортных средств, нагрудные знаки  и т.п.)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-Художественная 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литература: </a:t>
            </a:r>
            <a:r>
              <a:rPr lang="ru-RU" sz="2000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А.Барто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«Игрушки»: «Грузовик» и т.п.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-Дидактические игры</a:t>
            </a:r>
            <a:r>
              <a:rPr lang="ru-RU" sz="2000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по ПДД.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75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934" y="764704"/>
            <a:ext cx="756084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В младшей группе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-Простейший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макет улицы ,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где имеются дома по обеим ее сторонам и между ними обозначена дорога, на которой ярко выражены  тротуар, проезжая часть, пешеходный переход.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-Набор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карточек «Дорожная азбука».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-Картины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 изображением различного вида транспортных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средств.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-Макет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светофора и кружочки, в соответствии с сигналами светофора -красного, жёлтого и  зелёного цвета.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Атрибуты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к сюжетно-ролевой игре «Автобус» (руль, макет автобуса, знак автобусной остановки и т.п.).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-Художественная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литература: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А.Барто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«Игрушки»: «Грузовик»,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С.Михалков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«Светофор».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-Дидактические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игры: «Собери легковой автомобиль» , «Собери грузовой автомобиль» -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пазл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из 6-ти частей,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игры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на знание спецтранспорта; лото «Транспорт», «Светофор» - на знание сигналов светофора.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79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0485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Средняя группа: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-Макет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светофора, макет улицы с ярко обозначенным перекрестком дорог, на которых имеются  тротуар, проезжая часть;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-Иллюстрации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 изображением остановок маршрутных транспортных средств (автобуса, трамвая, троллейбуса), пешеходных переходов (наземных, подземных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Художественная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литература: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Н.Носов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«Приключения Незнайки и его друзей» (главы из книги),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С.Михалков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«Моя улица» (отрывок),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Э.Мошковская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«К нам бегут автобусы»;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А.Северный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«Светофор».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-Атрибуты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к сюжетно-ролевым играм  «Автобус», «Пожарные», «Полиция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».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-Дидактические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игры:  «Найди свой цвет», «Собери светофор», «Собери маршрутное транспортное средство», «Узнай дорожный знак», «Можно-нельзя», лото «Транспорт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».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62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63284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В старшей группе: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-Макет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перекрёстка, с помощью которого ребята смогут решать сложные логические задачи по безопасности дорожного движения, отрабатывать навыки безопасного перехода проезжей части. </a:t>
            </a:r>
            <a:endParaRPr lang="ru-RU" dirty="0" smtClean="0">
              <a:solidFill>
                <a:srgbClr val="002060"/>
              </a:solidFill>
              <a:latin typeface="Cambr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-Набор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дорожных знаков, в который обязательно входят такие дорожные знаки, как: информационные, предупреждающие знаки ;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запрещающие знаки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;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знаки сервиса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.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Знаки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желательно разместить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на подставках, для работы с </a:t>
            </a:r>
            <a:r>
              <a:rPr lang="ru-RU" dirty="0" err="1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макетом,для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театрализованных, сюжетно - ролевых игр. </a:t>
            </a:r>
            <a:endParaRPr lang="ru-RU" dirty="0" smtClean="0">
              <a:solidFill>
                <a:srgbClr val="002060"/>
              </a:solidFill>
              <a:latin typeface="Cambr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-Художественная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литература пополняется такими произведениями, как: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С.Михалков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«Шагая осторожно», </a:t>
            </a:r>
            <a:r>
              <a:rPr lang="ru-RU" dirty="0" err="1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Я.Пишумов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«На улице нашей…» и т.п.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-Дидактические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игры подбираются в соответствии с ранее полученными знаниями о ПДД для их отработки и </a:t>
            </a: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закрепления.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-Можно </a:t>
            </a:r>
            <a:r>
              <a:rPr lang="ru-RU" dirty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добавить в уголок ПДД схемы жестов регулировщика, дидактическую игру «Что говорит жезл?», атрибуты инспектора ДПС: жезл, фуражка.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72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676" y="908720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В подготовительной группе: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-Картотека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«Опасных ситуаций» по решению задач безопасности на дорогах. 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Карта местности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(отработка навыка ориентировки в указанных пределах).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-Художественная литература: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Н. </a:t>
            </a:r>
            <a:r>
              <a:rPr lang="ru-RU" sz="2000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Кончаловская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«Самокат», Л. </a:t>
            </a:r>
            <a:r>
              <a:rPr lang="ru-RU" sz="2000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Гальперштейн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«Трамвай и его семья», А. </a:t>
            </a:r>
            <a:r>
              <a:rPr lang="ru-RU" sz="2000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Дмоховский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«Чудесный островок»; Л. Клименко «Происшествие с игрушками», «Зайка велосипедист»;  «Здравствуй, друг, дорожный знак!»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-Различные дидактические игры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на знание правил дорожного движения, дорожных знаков и  правил поведения в маршрутных транспортных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средствах, на улице.</a:t>
            </a:r>
            <a:endParaRPr lang="ru-RU" sz="2000" dirty="0">
              <a:solidFill>
                <a:srgbClr val="002060"/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514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137</TotalTime>
  <Words>559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SADIK</dc:creator>
  <cp:lastModifiedBy>RePack by Diakov</cp:lastModifiedBy>
  <cp:revision>7</cp:revision>
  <dcterms:created xsi:type="dcterms:W3CDTF">2020-01-14T15:30:10Z</dcterms:created>
  <dcterms:modified xsi:type="dcterms:W3CDTF">2020-01-15T09:44:55Z</dcterms:modified>
</cp:coreProperties>
</file>